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8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9DD1-4917-4789-97D1-7DF666BD868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21734-AE7F-4E38-9F69-98B94258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1734-AE7F-4E38-9F69-98B942584F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1734-AE7F-4E38-9F69-98B942584F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B363-6391-4CD4-8FF2-20C2B4DA6DC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D906-ED7F-41EE-8A41-807A5CFAD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772816"/>
            <a:ext cx="43588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ПОСТРОЕНИЕ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ПРОФИЛЯ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076056" y="5157192"/>
            <a:ext cx="3174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МАМЕДОВА Л.Б.</a:t>
            </a:r>
          </a:p>
          <a:p>
            <a:r>
              <a:rPr lang="ru-RU" dirty="0" smtClean="0"/>
              <a:t>МБОУ ЛИЦЕЙ «МОК №2»</a:t>
            </a:r>
          </a:p>
          <a:p>
            <a:r>
              <a:rPr lang="en-US" dirty="0" smtClean="0"/>
              <a:t>mamedova.liudmila@yandex.ru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6563"/>
          </a:xfrm>
        </p:spPr>
      </p:pic>
      <p:sp>
        <p:nvSpPr>
          <p:cNvPr id="7" name="Полилиния 6"/>
          <p:cNvSpPr/>
          <p:nvPr/>
        </p:nvSpPr>
        <p:spPr>
          <a:xfrm>
            <a:off x="1733266" y="2361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213538" y="2837565"/>
            <a:ext cx="149180" cy="19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1428728" y="2285992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 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7858148" cy="37484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785786" y="3714752"/>
            <a:ext cx="735811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2214546" y="3714752"/>
            <a:ext cx="61914" cy="619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143240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3714744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143372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4429124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786314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5000628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5214942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5429256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6072198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6286512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6500826" y="3714752"/>
            <a:ext cx="45719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6643702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6929454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7215206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429520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7715272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1285852" y="37147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286644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145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357950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125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86578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135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140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72264" y="3714752"/>
            <a:ext cx="28575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130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72396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150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42976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175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071670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170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000364" y="3714752"/>
            <a:ext cx="285752" cy="82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165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160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00496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155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6248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150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643438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145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57752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140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072066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135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86380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130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29322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130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43636" y="3714752"/>
            <a:ext cx="3571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125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1" grpId="0" animBg="1"/>
      <p:bldP spid="60" grpId="0"/>
      <p:bldP spid="61" grpId="0"/>
      <p:bldP spid="62" grpId="0"/>
      <p:bldP spid="63" grpId="0"/>
      <p:bldP spid="64" grpId="0"/>
      <p:bldP spid="6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ПРОФИЛЬ ТЕРРИТОРИИ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42986" y="5726106"/>
            <a:ext cx="7358114" cy="857256"/>
            <a:chOff x="1000100" y="3714752"/>
            <a:chExt cx="7358114" cy="8572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0100" y="3714752"/>
              <a:ext cx="7358114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1357290" y="3714752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2285984" y="3714752"/>
              <a:ext cx="61914" cy="6191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3143240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714744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4143372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4429124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4786314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5000628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5214942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5429256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6072198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6286512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6500826" y="3714752"/>
              <a:ext cx="45719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6643702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6786578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7072330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7358082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7643834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643438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145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357290" y="3714752"/>
              <a:ext cx="71438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86248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150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571868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160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000496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155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071802" y="3714752"/>
              <a:ext cx="285752" cy="823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165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143108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170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214414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175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857752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140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15206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145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286512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125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715140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135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929454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140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500826" y="3714752"/>
              <a:ext cx="285752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130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500958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150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929322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130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286380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130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072066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135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143636" y="3714752"/>
              <a:ext cx="357190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125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 rot="5400000">
            <a:off x="-900154" y="3225776"/>
            <a:ext cx="500145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600176" y="5726106"/>
            <a:ext cx="632226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357950" y="12144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 1 : 25000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429388" y="15716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 СМ – 250 М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42920" y="5511792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120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20" y="5083164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125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2920" y="4654536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130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42920" y="4225908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135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920" y="3797280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140 -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20" y="3368652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145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2920" y="2940024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150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2920" y="2511396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155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2920" y="2154206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160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42920" y="1725578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165 -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2920" y="1296950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170  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Блок-схема: узел 66"/>
          <p:cNvSpPr/>
          <p:nvPr/>
        </p:nvSpPr>
        <p:spPr>
          <a:xfrm>
            <a:off x="1600176" y="108263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16200000" flipV="1">
            <a:off x="439308" y="3600824"/>
            <a:ext cx="4214842" cy="3572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1564457" y="3832999"/>
            <a:ext cx="3786214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>
            <a:off x="2253580" y="4072570"/>
            <a:ext cx="3418562" cy="1046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2939639" y="4208048"/>
            <a:ext cx="3000396" cy="3572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3439705" y="4422362"/>
            <a:ext cx="2571768" cy="3572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 flipH="1" flipV="1">
            <a:off x="4011208" y="4636677"/>
            <a:ext cx="2143140" cy="3571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4456902" y="4868850"/>
            <a:ext cx="171530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42920" y="868322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175  -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7" name="Прямая соединительная линия 96"/>
          <p:cNvCxnSpPr>
            <a:stCxn id="41" idx="0"/>
            <a:endCxn id="174" idx="4"/>
          </p:cNvCxnSpPr>
          <p:nvPr/>
        </p:nvCxnSpPr>
        <p:spPr>
          <a:xfrm rot="5400000" flipH="1" flipV="1">
            <a:off x="4886324" y="5118883"/>
            <a:ext cx="1214446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 flipH="1" flipV="1">
            <a:off x="5285294" y="5287474"/>
            <a:ext cx="867157" cy="772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67" idx="1"/>
            <a:endCxn id="67" idx="0"/>
          </p:cNvCxnSpPr>
          <p:nvPr/>
        </p:nvCxnSpPr>
        <p:spPr>
          <a:xfrm rot="5400000" flipH="1" flipV="1">
            <a:off x="1618035" y="1075239"/>
            <a:ext cx="10462" cy="25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600176" y="1511264"/>
            <a:ext cx="928694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600176" y="1939892"/>
            <a:ext cx="185738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600176" y="2368520"/>
            <a:ext cx="2357454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600176" y="2725710"/>
            <a:ext cx="285752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600176" y="3154338"/>
            <a:ext cx="3143272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1600176" y="3582966"/>
            <a:ext cx="3500462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1600176" y="4011594"/>
            <a:ext cx="3714776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1600176" y="4440222"/>
            <a:ext cx="392909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1600176" y="4868850"/>
            <a:ext cx="4143404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1643042" y="5286388"/>
            <a:ext cx="4929222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39" idx="0"/>
          </p:cNvCxnSpPr>
          <p:nvPr/>
        </p:nvCxnSpPr>
        <p:spPr>
          <a:xfrm rot="16200000" flipV="1">
            <a:off x="5904316" y="5279618"/>
            <a:ext cx="857256" cy="3571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42" idx="0"/>
          </p:cNvCxnSpPr>
          <p:nvPr/>
        </p:nvCxnSpPr>
        <p:spPr>
          <a:xfrm rot="5400000" flipH="1" flipV="1">
            <a:off x="6355170" y="5508219"/>
            <a:ext cx="427834" cy="794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5400000" flipH="1" flipV="1">
            <a:off x="6572264" y="5500702"/>
            <a:ext cx="429422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endCxn id="204" idx="13"/>
          </p:cNvCxnSpPr>
          <p:nvPr/>
        </p:nvCxnSpPr>
        <p:spPr>
          <a:xfrm rot="5400000" flipH="1" flipV="1">
            <a:off x="6471610" y="5323176"/>
            <a:ext cx="778246" cy="543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endCxn id="204" idx="14"/>
          </p:cNvCxnSpPr>
          <p:nvPr/>
        </p:nvCxnSpPr>
        <p:spPr>
          <a:xfrm rot="16200000" flipV="1">
            <a:off x="6452919" y="5113843"/>
            <a:ext cx="1217353" cy="717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 flipH="1" flipV="1">
            <a:off x="6511538" y="4850991"/>
            <a:ext cx="1714512" cy="3571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5400000" flipH="1" flipV="1">
            <a:off x="6582977" y="4636676"/>
            <a:ext cx="2143140" cy="3572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400000" flipH="1" flipV="1">
            <a:off x="6654415" y="4422362"/>
            <a:ext cx="2571768" cy="3572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Блок-схема: узел 166"/>
          <p:cNvSpPr/>
          <p:nvPr/>
        </p:nvSpPr>
        <p:spPr>
          <a:xfrm>
            <a:off x="2457432" y="151126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Блок-схема: узел 167"/>
          <p:cNvSpPr/>
          <p:nvPr/>
        </p:nvSpPr>
        <p:spPr>
          <a:xfrm>
            <a:off x="3386126" y="193989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Блок-схема: узел 168"/>
          <p:cNvSpPr/>
          <p:nvPr/>
        </p:nvSpPr>
        <p:spPr>
          <a:xfrm>
            <a:off x="3886192" y="236852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Блок-схема: узел 169"/>
          <p:cNvSpPr/>
          <p:nvPr/>
        </p:nvSpPr>
        <p:spPr>
          <a:xfrm>
            <a:off x="4386258" y="272571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Блок-схема: узел 170"/>
          <p:cNvSpPr/>
          <p:nvPr/>
        </p:nvSpPr>
        <p:spPr>
          <a:xfrm>
            <a:off x="4672010" y="3154338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Блок-схема: узел 171"/>
          <p:cNvSpPr/>
          <p:nvPr/>
        </p:nvSpPr>
        <p:spPr>
          <a:xfrm>
            <a:off x="5029200" y="358296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Блок-схема: узел 172"/>
          <p:cNvSpPr/>
          <p:nvPr/>
        </p:nvSpPr>
        <p:spPr>
          <a:xfrm>
            <a:off x="5243514" y="394015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Блок-схема: узел 173"/>
          <p:cNvSpPr/>
          <p:nvPr/>
        </p:nvSpPr>
        <p:spPr>
          <a:xfrm>
            <a:off x="5457828" y="444022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Блок-схема: узел 174"/>
          <p:cNvSpPr/>
          <p:nvPr/>
        </p:nvSpPr>
        <p:spPr>
          <a:xfrm>
            <a:off x="5715008" y="485776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6357949" y="5297478"/>
            <a:ext cx="42862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Блок-схема: узел 194"/>
          <p:cNvSpPr/>
          <p:nvPr/>
        </p:nvSpPr>
        <p:spPr>
          <a:xfrm>
            <a:off x="6315084" y="486885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Блок-схема: узел 195"/>
          <p:cNvSpPr/>
          <p:nvPr/>
        </p:nvSpPr>
        <p:spPr>
          <a:xfrm>
            <a:off x="6572263" y="522604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Блок-схема: узел 196"/>
          <p:cNvSpPr/>
          <p:nvPr/>
        </p:nvSpPr>
        <p:spPr>
          <a:xfrm>
            <a:off x="6743712" y="522604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Блок-схема: узел 197"/>
          <p:cNvSpPr/>
          <p:nvPr/>
        </p:nvSpPr>
        <p:spPr>
          <a:xfrm>
            <a:off x="6858016" y="485776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Блок-схема: узел 198"/>
          <p:cNvSpPr/>
          <p:nvPr/>
        </p:nvSpPr>
        <p:spPr>
          <a:xfrm>
            <a:off x="7029464" y="444022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Блок-схема: узел 199"/>
          <p:cNvSpPr/>
          <p:nvPr/>
        </p:nvSpPr>
        <p:spPr>
          <a:xfrm>
            <a:off x="7315216" y="401159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Блок-схема: узел 200"/>
          <p:cNvSpPr/>
          <p:nvPr/>
        </p:nvSpPr>
        <p:spPr>
          <a:xfrm>
            <a:off x="7600968" y="358296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Блок-схема: узел 201"/>
          <p:cNvSpPr/>
          <p:nvPr/>
        </p:nvSpPr>
        <p:spPr>
          <a:xfrm>
            <a:off x="7886720" y="3154338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олилиния 203"/>
          <p:cNvSpPr/>
          <p:nvPr/>
        </p:nvSpPr>
        <p:spPr>
          <a:xfrm>
            <a:off x="1571604" y="1142984"/>
            <a:ext cx="6322979" cy="4202349"/>
          </a:xfrm>
          <a:custGeom>
            <a:avLst/>
            <a:gdLst>
              <a:gd name="connsiteX0" fmla="*/ 0 w 6322979"/>
              <a:gd name="connsiteY0" fmla="*/ 0 h 4202349"/>
              <a:gd name="connsiteX1" fmla="*/ 875489 w 6322979"/>
              <a:gd name="connsiteY1" fmla="*/ 369651 h 4202349"/>
              <a:gd name="connsiteX2" fmla="*/ 1867710 w 6322979"/>
              <a:gd name="connsiteY2" fmla="*/ 836579 h 4202349"/>
              <a:gd name="connsiteX3" fmla="*/ 2334638 w 6322979"/>
              <a:gd name="connsiteY3" fmla="*/ 1245141 h 4202349"/>
              <a:gd name="connsiteX4" fmla="*/ 2859932 w 6322979"/>
              <a:gd name="connsiteY4" fmla="*/ 1653702 h 4202349"/>
              <a:gd name="connsiteX5" fmla="*/ 3132306 w 6322979"/>
              <a:gd name="connsiteY5" fmla="*/ 2042809 h 4202349"/>
              <a:gd name="connsiteX6" fmla="*/ 3482502 w 6322979"/>
              <a:gd name="connsiteY6" fmla="*/ 2470826 h 4202349"/>
              <a:gd name="connsiteX7" fmla="*/ 3677055 w 6322979"/>
              <a:gd name="connsiteY7" fmla="*/ 2898843 h 4202349"/>
              <a:gd name="connsiteX8" fmla="*/ 3891064 w 6322979"/>
              <a:gd name="connsiteY8" fmla="*/ 3365770 h 4202349"/>
              <a:gd name="connsiteX9" fmla="*/ 4143983 w 6322979"/>
              <a:gd name="connsiteY9" fmla="*/ 3715966 h 4202349"/>
              <a:gd name="connsiteX10" fmla="*/ 4708187 w 6322979"/>
              <a:gd name="connsiteY10" fmla="*/ 3813243 h 4202349"/>
              <a:gd name="connsiteX11" fmla="*/ 4941651 w 6322979"/>
              <a:gd name="connsiteY11" fmla="*/ 4143983 h 4202349"/>
              <a:gd name="connsiteX12" fmla="*/ 5175115 w 6322979"/>
              <a:gd name="connsiteY12" fmla="*/ 4143983 h 4202349"/>
              <a:gd name="connsiteX13" fmla="*/ 5291847 w 6322979"/>
              <a:gd name="connsiteY13" fmla="*/ 3793787 h 4202349"/>
              <a:gd name="connsiteX14" fmla="*/ 5486400 w 6322979"/>
              <a:gd name="connsiteY14" fmla="*/ 3365770 h 4202349"/>
              <a:gd name="connsiteX15" fmla="*/ 5758774 w 6322979"/>
              <a:gd name="connsiteY15" fmla="*/ 2879387 h 4202349"/>
              <a:gd name="connsiteX16" fmla="*/ 6031149 w 6322979"/>
              <a:gd name="connsiteY16" fmla="*/ 2509736 h 4202349"/>
              <a:gd name="connsiteX17" fmla="*/ 6322979 w 6322979"/>
              <a:gd name="connsiteY17" fmla="*/ 2062264 h 4202349"/>
              <a:gd name="connsiteX18" fmla="*/ 6322979 w 6322979"/>
              <a:gd name="connsiteY18" fmla="*/ 2062264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22979" h="4202349">
                <a:moveTo>
                  <a:pt x="0" y="0"/>
                </a:moveTo>
                <a:cubicBezTo>
                  <a:pt x="282102" y="115110"/>
                  <a:pt x="564204" y="230221"/>
                  <a:pt x="875489" y="369651"/>
                </a:cubicBezTo>
                <a:cubicBezTo>
                  <a:pt x="1186774" y="509081"/>
                  <a:pt x="1624519" y="690664"/>
                  <a:pt x="1867710" y="836579"/>
                </a:cubicBezTo>
                <a:cubicBezTo>
                  <a:pt x="2110901" y="982494"/>
                  <a:pt x="2169268" y="1108954"/>
                  <a:pt x="2334638" y="1245141"/>
                </a:cubicBezTo>
                <a:cubicBezTo>
                  <a:pt x="2500008" y="1381328"/>
                  <a:pt x="2726987" y="1520757"/>
                  <a:pt x="2859932" y="1653702"/>
                </a:cubicBezTo>
                <a:cubicBezTo>
                  <a:pt x="2992877" y="1786647"/>
                  <a:pt x="3028544" y="1906622"/>
                  <a:pt x="3132306" y="2042809"/>
                </a:cubicBezTo>
                <a:cubicBezTo>
                  <a:pt x="3236068" y="2178996"/>
                  <a:pt x="3391711" y="2328154"/>
                  <a:pt x="3482502" y="2470826"/>
                </a:cubicBezTo>
                <a:cubicBezTo>
                  <a:pt x="3573293" y="2613498"/>
                  <a:pt x="3677055" y="2898843"/>
                  <a:pt x="3677055" y="2898843"/>
                </a:cubicBezTo>
                <a:cubicBezTo>
                  <a:pt x="3745149" y="3048000"/>
                  <a:pt x="3813243" y="3229583"/>
                  <a:pt x="3891064" y="3365770"/>
                </a:cubicBezTo>
                <a:cubicBezTo>
                  <a:pt x="3968885" y="3501957"/>
                  <a:pt x="4007796" y="3641387"/>
                  <a:pt x="4143983" y="3715966"/>
                </a:cubicBezTo>
                <a:cubicBezTo>
                  <a:pt x="4280170" y="3790545"/>
                  <a:pt x="4575242" y="3741907"/>
                  <a:pt x="4708187" y="3813243"/>
                </a:cubicBezTo>
                <a:cubicBezTo>
                  <a:pt x="4841132" y="3884579"/>
                  <a:pt x="4863830" y="4088860"/>
                  <a:pt x="4941651" y="4143983"/>
                </a:cubicBezTo>
                <a:cubicBezTo>
                  <a:pt x="5019472" y="4199106"/>
                  <a:pt x="5116749" y="4202349"/>
                  <a:pt x="5175115" y="4143983"/>
                </a:cubicBezTo>
                <a:cubicBezTo>
                  <a:pt x="5233481" y="4085617"/>
                  <a:pt x="5239966" y="3923489"/>
                  <a:pt x="5291847" y="3793787"/>
                </a:cubicBezTo>
                <a:cubicBezTo>
                  <a:pt x="5343728" y="3664085"/>
                  <a:pt x="5408579" y="3518170"/>
                  <a:pt x="5486400" y="3365770"/>
                </a:cubicBezTo>
                <a:cubicBezTo>
                  <a:pt x="5564221" y="3213370"/>
                  <a:pt x="5667983" y="3022059"/>
                  <a:pt x="5758774" y="2879387"/>
                </a:cubicBezTo>
                <a:cubicBezTo>
                  <a:pt x="5849565" y="2736715"/>
                  <a:pt x="5937115" y="2645923"/>
                  <a:pt x="6031149" y="2509736"/>
                </a:cubicBezTo>
                <a:cubicBezTo>
                  <a:pt x="6125183" y="2373549"/>
                  <a:pt x="6322979" y="2062264"/>
                  <a:pt x="6322979" y="2062264"/>
                </a:cubicBezTo>
                <a:lnTo>
                  <a:pt x="6322979" y="2062264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/>
          <p:cNvSpPr txBox="1"/>
          <p:nvPr/>
        </p:nvSpPr>
        <p:spPr>
          <a:xfrm rot="16200000">
            <a:off x="6071122" y="41126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Андога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6" name="TextBox 205"/>
          <p:cNvSpPr txBox="1"/>
          <p:nvPr/>
        </p:nvSpPr>
        <p:spPr>
          <a:xfrm>
            <a:off x="742920" y="4396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высота</a:t>
            </a:r>
            <a:endParaRPr lang="ru-RU" dirty="0"/>
          </a:p>
        </p:txBody>
      </p:sp>
      <p:sp>
        <p:nvSpPr>
          <p:cNvPr id="209" name="TextBox 208"/>
          <p:cNvSpPr txBox="1"/>
          <p:nvPr/>
        </p:nvSpPr>
        <p:spPr>
          <a:xfrm>
            <a:off x="0" y="1428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 СМ – 5 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4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5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7" grpId="0" animBg="1"/>
      <p:bldP spid="94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4" grpId="0" animBg="1"/>
      <p:bldP spid="205" grpId="0"/>
      <p:bldP spid="206" grpId="0"/>
      <p:bldP spid="209" grpId="0"/>
      <p:bldP spid="20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98</Words>
  <Application>Microsoft Office PowerPoint</Application>
  <PresentationFormat>Экран (4:3)</PresentationFormat>
  <Paragraphs>62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ПРОФИЛЬ ТЕРРИТОРИИ</vt:lpstr>
    </vt:vector>
  </TitlesOfParts>
  <Company>МОУ лицей "МОК №2"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МАМЕДОВА</dc:creator>
  <cp:lastModifiedBy>Евгений Мамедов</cp:lastModifiedBy>
  <cp:revision>27</cp:revision>
  <dcterms:created xsi:type="dcterms:W3CDTF">2010-11-22T17:54:03Z</dcterms:created>
  <dcterms:modified xsi:type="dcterms:W3CDTF">2014-03-30T17:34:26Z</dcterms:modified>
</cp:coreProperties>
</file>